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06" r:id="rId5"/>
    <p:sldId id="307" r:id="rId6"/>
    <p:sldId id="30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5A9AE-08BB-42FA-8D66-9B5054285025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62570-8788-4C7D-A99A-EC67E655DF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954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954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954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14400" y="4382951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089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accen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914400" y="3635123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914400" y="5107537"/>
            <a:ext cx="10363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467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1229333" y="2516504"/>
            <a:ext cx="4724400" cy="40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6238249" y="2516504"/>
            <a:ext cx="4724400" cy="40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908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3" name="Google Shape;53;p11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259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29333" y="2514601"/>
            <a:ext cx="9154800" cy="31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26781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8;p19"/>
          <p:cNvSpPr txBox="1">
            <a:spLocks noGrp="1"/>
          </p:cNvSpPr>
          <p:nvPr>
            <p:ph type="ctrTitle" idx="4294967295"/>
          </p:nvPr>
        </p:nvSpPr>
        <p:spPr>
          <a:xfrm>
            <a:off x="980301" y="2053303"/>
            <a:ext cx="7776520" cy="154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9600" dirty="0">
                <a:solidFill>
                  <a:schemeClr val="bg1"/>
                </a:solidFill>
              </a:rPr>
              <a:t>Spell</a:t>
            </a:r>
            <a:br>
              <a:rPr lang="en" sz="9600" dirty="0">
                <a:solidFill>
                  <a:schemeClr val="bg1"/>
                </a:solidFill>
              </a:rPr>
            </a:br>
            <a:r>
              <a:rPr lang="en" sz="9600" dirty="0">
                <a:solidFill>
                  <a:schemeClr val="tx1"/>
                </a:solidFill>
              </a:rPr>
              <a:t>it out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36620" y="4101737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infectious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knife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legible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non-smoker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non-stop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influential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knight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luscious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non-starter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noticeable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island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lamb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non-drip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non-stick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naughty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800" l="9917" r="89669">
                        <a14:foregroundMark x1="46281" y1="48400" x2="46281" y2="48400"/>
                        <a14:foregroundMark x1="38843" y1="38000" x2="38843" y2="38000"/>
                        <a14:foregroundMark x1="52066" y1="35200" x2="52066" y2="35200"/>
                        <a14:foregroundMark x1="63223" y1="38400" x2="63223" y2="38400"/>
                        <a14:foregroundMark x1="73140" y1="47600" x2="73140" y2="47600"/>
                        <a14:foregroundMark x1="62397" y1="51600" x2="62397" y2="51600"/>
                        <a14:foregroundMark x1="75207" y1="59600" x2="75207" y2="59600"/>
                        <a14:foregroundMark x1="71901" y1="70800" x2="71901" y2="70800"/>
                        <a14:foregroundMark x1="63223" y1="79200" x2="63223" y2="79200"/>
                        <a14:foregroundMark x1="55785" y1="72000" x2="55785" y2="72000"/>
                        <a14:foregroundMark x1="43802" y1="73200" x2="43802" y2="73200"/>
                        <a14:foregroundMark x1="51240" y1="72800" x2="51240" y2="72800"/>
                        <a14:foregroundMark x1="51240" y1="70400" x2="51240" y2="70400"/>
                        <a14:foregroundMark x1="51240" y1="82800" x2="51240" y2="82800"/>
                        <a14:foregroundMark x1="37603" y1="79200" x2="37603" y2="79200"/>
                        <a14:foregroundMark x1="30165" y1="70000" x2="30165" y2="70000"/>
                        <a14:foregroundMark x1="26446" y1="59200" x2="26446" y2="59200"/>
                        <a14:foregroundMark x1="29752" y1="46800" x2="29752" y2="46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9279" y="146448"/>
            <a:ext cx="1402315" cy="144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485889" y="5744595"/>
            <a:ext cx="1079142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2667" kern="0" dirty="0">
                <a:solidFill>
                  <a:srgbClr val="FFFFFF"/>
                </a:solidFill>
                <a:latin typeface="Raleway Thin" panose="020B0604020202020204" charset="0"/>
                <a:cs typeface="Arial"/>
                <a:sym typeface="Arial"/>
              </a:rPr>
              <a:t>Day 1</a:t>
            </a:r>
            <a:endParaRPr lang="en-GB" sz="2667" kern="0" dirty="0">
              <a:solidFill>
                <a:srgbClr val="000000"/>
              </a:solidFill>
              <a:latin typeface="Raleway Thin" panose="020B0604020202020204" charset="0"/>
              <a:cs typeface="Arial"/>
              <a:sym typeface="Arial"/>
            </a:endParaRPr>
          </a:p>
        </p:txBody>
      </p:sp>
      <p:pic>
        <p:nvPicPr>
          <p:cNvPr id="10244" name="Picture 4" descr="Pin on Art Design Ideas Di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5133" y1="28750" x2="45133" y2="28750"/>
                        <a14:foregroundMark x1="55600" y1="27125" x2="55600" y2="27125"/>
                        <a14:foregroundMark x1="57867" y1="17938" x2="57867" y2="17938"/>
                        <a14:foregroundMark x1="69933" y1="16313" x2="69933" y2="16313"/>
                        <a14:foregroundMark x1="64067" y1="21500" x2="64067" y2="21500"/>
                        <a14:foregroundMark x1="66267" y1="28625" x2="66267" y2="28625"/>
                        <a14:foregroundMark x1="62867" y1="37938" x2="62867" y2="37938"/>
                        <a14:foregroundMark x1="54733" y1="35375" x2="54733" y2="35375"/>
                        <a14:foregroundMark x1="43200" y1="36500" x2="43200" y2="36500"/>
                        <a14:foregroundMark x1="35800" y1="37000" x2="35800" y2="37000"/>
                        <a14:foregroundMark x1="28933" y1="40688" x2="28933" y2="40688"/>
                        <a14:foregroundMark x1="28733" y1="47313" x2="28733" y2="47313"/>
                        <a14:foregroundMark x1="52533" y1="42188" x2="52533" y2="42188"/>
                        <a14:foregroundMark x1="57533" y1="49750" x2="57533" y2="49750"/>
                        <a14:foregroundMark x1="43067" y1="62063" x2="43067" y2="62063"/>
                        <a14:foregroundMark x1="37667" y1="55750" x2="37667" y2="55750"/>
                        <a14:foregroundMark x1="32333" y1="61063" x2="32333" y2="61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420" r="20471" b="19374"/>
          <a:stretch/>
        </p:blipFill>
        <p:spPr bwMode="auto">
          <a:xfrm>
            <a:off x="6268996" y="-519513"/>
            <a:ext cx="2866768" cy="447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1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8;p19"/>
          <p:cNvSpPr txBox="1">
            <a:spLocks noGrp="1"/>
          </p:cNvSpPr>
          <p:nvPr>
            <p:ph type="ctrTitle" idx="4294967295"/>
          </p:nvPr>
        </p:nvSpPr>
        <p:spPr>
          <a:xfrm>
            <a:off x="980301" y="2053303"/>
            <a:ext cx="7776520" cy="154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9600" dirty="0">
                <a:solidFill>
                  <a:schemeClr val="bg1"/>
                </a:solidFill>
              </a:rPr>
              <a:t>Spell</a:t>
            </a:r>
            <a:br>
              <a:rPr lang="en" sz="9600" dirty="0">
                <a:solidFill>
                  <a:schemeClr val="bg1"/>
                </a:solidFill>
              </a:rPr>
            </a:br>
            <a:r>
              <a:rPr lang="en" sz="9600" dirty="0">
                <a:solidFill>
                  <a:schemeClr val="tx1"/>
                </a:solidFill>
              </a:rPr>
              <a:t>it out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36620" y="4101737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observant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official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preferred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referral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rough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occupant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ought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preferring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referred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scrumptious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occupancy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partial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pretentious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referring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sensible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800" l="9917" r="89669">
                        <a14:foregroundMark x1="46281" y1="48400" x2="46281" y2="48400"/>
                        <a14:foregroundMark x1="38843" y1="38000" x2="38843" y2="38000"/>
                        <a14:foregroundMark x1="52066" y1="35200" x2="52066" y2="35200"/>
                        <a14:foregroundMark x1="63223" y1="38400" x2="63223" y2="38400"/>
                        <a14:foregroundMark x1="73140" y1="47600" x2="73140" y2="47600"/>
                        <a14:foregroundMark x1="62397" y1="51600" x2="62397" y2="51600"/>
                        <a14:foregroundMark x1="75207" y1="59600" x2="75207" y2="59600"/>
                        <a14:foregroundMark x1="71901" y1="70800" x2="71901" y2="70800"/>
                        <a14:foregroundMark x1="63223" y1="79200" x2="63223" y2="79200"/>
                        <a14:foregroundMark x1="55785" y1="72000" x2="55785" y2="72000"/>
                        <a14:foregroundMark x1="43802" y1="73200" x2="43802" y2="73200"/>
                        <a14:foregroundMark x1="51240" y1="72800" x2="51240" y2="72800"/>
                        <a14:foregroundMark x1="51240" y1="70400" x2="51240" y2="70400"/>
                        <a14:foregroundMark x1="51240" y1="82800" x2="51240" y2="82800"/>
                        <a14:foregroundMark x1="37603" y1="79200" x2="37603" y2="79200"/>
                        <a14:foregroundMark x1="30165" y1="70000" x2="30165" y2="70000"/>
                        <a14:foregroundMark x1="26446" y1="59200" x2="26446" y2="59200"/>
                        <a14:foregroundMark x1="29752" y1="46800" x2="29752" y2="46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9279" y="146448"/>
            <a:ext cx="1402315" cy="144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485889" y="5744595"/>
            <a:ext cx="1079142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2667" kern="0" dirty="0">
                <a:solidFill>
                  <a:srgbClr val="FFFFFF"/>
                </a:solidFill>
                <a:latin typeface="Raleway Thin" panose="020B0604020202020204" charset="0"/>
                <a:cs typeface="Arial"/>
                <a:sym typeface="Arial"/>
              </a:rPr>
              <a:t>Day 1</a:t>
            </a:r>
            <a:endParaRPr lang="en-GB" sz="2667" kern="0" dirty="0">
              <a:solidFill>
                <a:srgbClr val="000000"/>
              </a:solidFill>
              <a:latin typeface="Raleway Thin" panose="020B0604020202020204" charset="0"/>
              <a:cs typeface="Arial"/>
              <a:sym typeface="Arial"/>
            </a:endParaRPr>
          </a:p>
        </p:txBody>
      </p:sp>
      <p:pic>
        <p:nvPicPr>
          <p:cNvPr id="10244" name="Picture 4" descr="Pin on Art Design Ideas Di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5133" y1="28750" x2="45133" y2="28750"/>
                        <a14:foregroundMark x1="55600" y1="27125" x2="55600" y2="27125"/>
                        <a14:foregroundMark x1="57867" y1="17938" x2="57867" y2="17938"/>
                        <a14:foregroundMark x1="69933" y1="16313" x2="69933" y2="16313"/>
                        <a14:foregroundMark x1="64067" y1="21500" x2="64067" y2="21500"/>
                        <a14:foregroundMark x1="66267" y1="28625" x2="66267" y2="28625"/>
                        <a14:foregroundMark x1="62867" y1="37938" x2="62867" y2="37938"/>
                        <a14:foregroundMark x1="54733" y1="35375" x2="54733" y2="35375"/>
                        <a14:foregroundMark x1="43200" y1="36500" x2="43200" y2="36500"/>
                        <a14:foregroundMark x1="35800" y1="37000" x2="35800" y2="37000"/>
                        <a14:foregroundMark x1="28933" y1="40688" x2="28933" y2="40688"/>
                        <a14:foregroundMark x1="28733" y1="47313" x2="28733" y2="47313"/>
                        <a14:foregroundMark x1="52533" y1="42188" x2="52533" y2="42188"/>
                        <a14:foregroundMark x1="57533" y1="49750" x2="57533" y2="49750"/>
                        <a14:foregroundMark x1="43067" y1="62063" x2="43067" y2="62063"/>
                        <a14:foregroundMark x1="37667" y1="55750" x2="37667" y2="55750"/>
                        <a14:foregroundMark x1="32333" y1="61063" x2="32333" y2="61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420" r="20471" b="19374"/>
          <a:stretch/>
        </p:blipFill>
        <p:spPr bwMode="auto">
          <a:xfrm>
            <a:off x="6268996" y="-519513"/>
            <a:ext cx="2866768" cy="447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43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8;p19"/>
          <p:cNvSpPr txBox="1">
            <a:spLocks noGrp="1"/>
          </p:cNvSpPr>
          <p:nvPr>
            <p:ph type="ctrTitle" idx="4294967295"/>
          </p:nvPr>
        </p:nvSpPr>
        <p:spPr>
          <a:xfrm>
            <a:off x="980301" y="2053303"/>
            <a:ext cx="7776520" cy="154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9600" dirty="0">
                <a:solidFill>
                  <a:schemeClr val="bg1"/>
                </a:solidFill>
              </a:rPr>
              <a:t>Spell</a:t>
            </a:r>
            <a:br>
              <a:rPr lang="en" sz="9600" dirty="0">
                <a:solidFill>
                  <a:schemeClr val="bg1"/>
                </a:solidFill>
              </a:rPr>
            </a:br>
            <a:r>
              <a:rPr lang="en" sz="9600" dirty="0">
                <a:solidFill>
                  <a:schemeClr val="tx1"/>
                </a:solidFill>
              </a:rPr>
              <a:t>it out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36620" y="4101737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sensible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thistle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torrential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transferring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absent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spacious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thought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tough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well-known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accent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special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tolerant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transferred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absence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affect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800" l="9917" r="89669">
                        <a14:foregroundMark x1="46281" y1="48400" x2="46281" y2="48400"/>
                        <a14:foregroundMark x1="38843" y1="38000" x2="38843" y2="38000"/>
                        <a14:foregroundMark x1="52066" y1="35200" x2="52066" y2="35200"/>
                        <a14:foregroundMark x1="63223" y1="38400" x2="63223" y2="38400"/>
                        <a14:foregroundMark x1="73140" y1="47600" x2="73140" y2="47600"/>
                        <a14:foregroundMark x1="62397" y1="51600" x2="62397" y2="51600"/>
                        <a14:foregroundMark x1="75207" y1="59600" x2="75207" y2="59600"/>
                        <a14:foregroundMark x1="71901" y1="70800" x2="71901" y2="70800"/>
                        <a14:foregroundMark x1="63223" y1="79200" x2="63223" y2="79200"/>
                        <a14:foregroundMark x1="55785" y1="72000" x2="55785" y2="72000"/>
                        <a14:foregroundMark x1="43802" y1="73200" x2="43802" y2="73200"/>
                        <a14:foregroundMark x1="51240" y1="72800" x2="51240" y2="72800"/>
                        <a14:foregroundMark x1="51240" y1="70400" x2="51240" y2="70400"/>
                        <a14:foregroundMark x1="51240" y1="82800" x2="51240" y2="82800"/>
                        <a14:foregroundMark x1="37603" y1="79200" x2="37603" y2="79200"/>
                        <a14:foregroundMark x1="30165" y1="70000" x2="30165" y2="70000"/>
                        <a14:foregroundMark x1="26446" y1="59200" x2="26446" y2="59200"/>
                        <a14:foregroundMark x1="29752" y1="46800" x2="29752" y2="46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9279" y="146448"/>
            <a:ext cx="1402315" cy="144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485889" y="5744595"/>
            <a:ext cx="1079142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2667" kern="0" dirty="0">
                <a:solidFill>
                  <a:srgbClr val="FFFFFF"/>
                </a:solidFill>
                <a:latin typeface="Raleway Thin" panose="020B0604020202020204" charset="0"/>
                <a:cs typeface="Arial"/>
                <a:sym typeface="Arial"/>
              </a:rPr>
              <a:t>Day 1</a:t>
            </a:r>
            <a:endParaRPr lang="en-GB" sz="2667" kern="0" dirty="0">
              <a:solidFill>
                <a:srgbClr val="000000"/>
              </a:solidFill>
              <a:latin typeface="Raleway Thin" panose="020B0604020202020204" charset="0"/>
              <a:cs typeface="Arial"/>
              <a:sym typeface="Arial"/>
            </a:endParaRPr>
          </a:p>
        </p:txBody>
      </p:sp>
      <p:pic>
        <p:nvPicPr>
          <p:cNvPr id="10244" name="Picture 4" descr="Pin on Art Design Ideas Di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5133" y1="28750" x2="45133" y2="28750"/>
                        <a14:foregroundMark x1="55600" y1="27125" x2="55600" y2="27125"/>
                        <a14:foregroundMark x1="57867" y1="17938" x2="57867" y2="17938"/>
                        <a14:foregroundMark x1="69933" y1="16313" x2="69933" y2="16313"/>
                        <a14:foregroundMark x1="64067" y1="21500" x2="64067" y2="21500"/>
                        <a14:foregroundMark x1="66267" y1="28625" x2="66267" y2="28625"/>
                        <a14:foregroundMark x1="62867" y1="37938" x2="62867" y2="37938"/>
                        <a14:foregroundMark x1="54733" y1="35375" x2="54733" y2="35375"/>
                        <a14:foregroundMark x1="43200" y1="36500" x2="43200" y2="36500"/>
                        <a14:foregroundMark x1="35800" y1="37000" x2="35800" y2="37000"/>
                        <a14:foregroundMark x1="28933" y1="40688" x2="28933" y2="40688"/>
                        <a14:foregroundMark x1="28733" y1="47313" x2="28733" y2="47313"/>
                        <a14:foregroundMark x1="52533" y1="42188" x2="52533" y2="42188"/>
                        <a14:foregroundMark x1="57533" y1="49750" x2="57533" y2="49750"/>
                        <a14:foregroundMark x1="43067" y1="62063" x2="43067" y2="62063"/>
                        <a14:foregroundMark x1="37667" y1="55750" x2="37667" y2="55750"/>
                        <a14:foregroundMark x1="32333" y1="61063" x2="32333" y2="61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420" r="20471" b="19374"/>
          <a:stretch/>
        </p:blipFill>
        <p:spPr bwMode="auto">
          <a:xfrm>
            <a:off x="6268996" y="-519513"/>
            <a:ext cx="2866768" cy="447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747224"/>
      </p:ext>
    </p:extLst>
  </p:cSld>
  <p:clrMapOvr>
    <a:masterClrMapping/>
  </p:clrMapOvr>
</p:sld>
</file>

<file path=ppt/theme/theme1.xml><?xml version="1.0" encoding="utf-8"?>
<a:theme xmlns:a="http://schemas.openxmlformats.org/drawingml/2006/main" name="Olivia template">
  <a:themeElements>
    <a:clrScheme name="Custom 347">
      <a:dk1>
        <a:srgbClr val="434343"/>
      </a:dk1>
      <a:lt1>
        <a:srgbClr val="FFFFFF"/>
      </a:lt1>
      <a:dk2>
        <a:srgbClr val="666666"/>
      </a:dk2>
      <a:lt2>
        <a:srgbClr val="ECE9E6"/>
      </a:lt2>
      <a:accent1>
        <a:srgbClr val="FFB600"/>
      </a:accent1>
      <a:accent2>
        <a:srgbClr val="FF8400"/>
      </a:accent2>
      <a:accent3>
        <a:srgbClr val="FA5E5E"/>
      </a:accent3>
      <a:accent4>
        <a:srgbClr val="E42A87"/>
      </a:accent4>
      <a:accent5>
        <a:srgbClr val="B143C7"/>
      </a:accent5>
      <a:accent6>
        <a:srgbClr val="7241B4"/>
      </a:accent6>
      <a:hlink>
        <a:srgbClr val="43434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EB9C9329AD14685BE088921CB941C" ma:contentTypeVersion="19" ma:contentTypeDescription="Create a new document." ma:contentTypeScope="" ma:versionID="116fbbc0a9cc946889959d0f04afebcf">
  <xsd:schema xmlns:xsd="http://www.w3.org/2001/XMLSchema" xmlns:xs="http://www.w3.org/2001/XMLSchema" xmlns:p="http://schemas.microsoft.com/office/2006/metadata/properties" xmlns:ns3="4e69d3f5-ae96-4501-9ea5-1183f7f182a5" xmlns:ns4="fcd6f2c5-5e5b-4bf2-a7ed-e9580f0fd084" targetNamespace="http://schemas.microsoft.com/office/2006/metadata/properties" ma:root="true" ma:fieldsID="c9eeb2bc5ea6b1574456e1eab1520e6a" ns3:_="" ns4:_="">
    <xsd:import namespace="4e69d3f5-ae96-4501-9ea5-1183f7f182a5"/>
    <xsd:import namespace="fcd6f2c5-5e5b-4bf2-a7ed-e9580f0fd0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9d3f5-ae96-4501-9ea5-1183f7f18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d6f2c5-5e5b-4bf2-a7ed-e9580f0fd08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e69d3f5-ae96-4501-9ea5-1183f7f182a5" xsi:nil="true"/>
  </documentManagement>
</p:properties>
</file>

<file path=customXml/itemProps1.xml><?xml version="1.0" encoding="utf-8"?>
<ds:datastoreItem xmlns:ds="http://schemas.openxmlformats.org/officeDocument/2006/customXml" ds:itemID="{973B8051-A78D-4B61-9214-C7FAEE362F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69d3f5-ae96-4501-9ea5-1183f7f182a5"/>
    <ds:schemaRef ds:uri="fcd6f2c5-5e5b-4bf2-a7ed-e9580f0fd0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095A01-B288-443C-ABEB-D6005E6CC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6B6899-E248-4450-9E62-DF1486A3C0E9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fcd6f2c5-5e5b-4bf2-a7ed-e9580f0fd084"/>
    <ds:schemaRef ds:uri="4e69d3f5-ae96-4501-9ea5-1183f7f182a5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</Words>
  <Application>Microsoft Office PowerPoint</Application>
  <PresentationFormat>Widescreen</PresentationFormat>
  <Paragraphs>51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Raleway Thin</vt:lpstr>
      <vt:lpstr>Olivia template</vt:lpstr>
      <vt:lpstr>Spell it out</vt:lpstr>
      <vt:lpstr>Spell it out</vt:lpstr>
      <vt:lpstr>Spell it 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 it out</dc:title>
  <dc:creator>Tom Hazlewood</dc:creator>
  <cp:lastModifiedBy>Tom Hazlewood</cp:lastModifiedBy>
  <cp:revision>1</cp:revision>
  <dcterms:created xsi:type="dcterms:W3CDTF">2025-09-05T17:18:05Z</dcterms:created>
  <dcterms:modified xsi:type="dcterms:W3CDTF">2025-09-05T17:25:31Z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0x010100B25EB9C9329AD14685BE088921CB941C</vt:lpwstr>
  </property>
</Properties>
</file>