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2"/>
  </p:notesMasterIdLst>
  <p:sldIdLst>
    <p:sldId id="256" r:id="rId6"/>
    <p:sldId id="262" r:id="rId7"/>
    <p:sldId id="306" r:id="rId8"/>
    <p:sldId id="307" r:id="rId9"/>
    <p:sldId id="308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4C26D-A6A3-413D-9A23-1F22D62D7C53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4A3B74-0448-4FCB-B418-EBD5AA3D3D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01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954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9542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819542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7E9CA-CC46-40D8-B201-DF1518A87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D5D7D9-5324-4BD5-82C0-72C8609BB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EB5D1-A737-4183-8F9C-69654E272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BADE2-EFE5-4E6C-AE47-9615ABEAE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F3E0D-F355-47E7-990F-CF4E5440F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292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DFDAE-36EB-479A-86F3-600E37C81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524FD9-CDB9-4179-9D08-904C2FB6E1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51FB3-D521-4B4D-9E8D-BF1B9FCFD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5AE06-DDAC-4BFB-B5CD-7798C651C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F68DA-EED9-4E8B-8A6E-12785553C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242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7D2422-9A56-4AEF-BE6B-EE1F73D830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62062B-B987-47B8-AE7C-A5997C888D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A04755-9F23-4C08-930E-70EBE1D6E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640B3-E810-41BE-A22F-57BEEBADE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5CDBE-8D97-48B6-9EC3-66DE0E631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483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l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914400" y="4382951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8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6038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Subtitle">
    <p:bg>
      <p:bgPr>
        <a:solidFill>
          <a:schemeClr val="accen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dk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914400" y="3635123"/>
            <a:ext cx="10363200" cy="154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914400" y="5107537"/>
            <a:ext cx="10363200" cy="104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40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81969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 + 2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5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1229333" y="2516504"/>
            <a:ext cx="4724400" cy="40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6238249" y="2516504"/>
            <a:ext cx="4724400" cy="403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2pPr>
            <a:lvl3pPr marL="1828754" lvl="2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3pPr>
            <a:lvl4pPr marL="2438339" lvl="3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3047924" lvl="4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5pPr>
            <a:lvl6pPr marL="3657509" lvl="5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6pPr>
            <a:lvl7pPr marL="4267093" lvl="6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7pPr>
            <a:lvl8pPr marL="4876678" lvl="7" indent="-457189">
              <a:spcBef>
                <a:spcPts val="0"/>
              </a:spcBef>
              <a:spcAft>
                <a:spcPts val="0"/>
              </a:spcAft>
              <a:buSzPts val="1800"/>
              <a:buChar char="○"/>
              <a:defRPr/>
            </a:lvl8pPr>
            <a:lvl9pPr marL="5486263" lvl="8" indent="-457189">
              <a:spcBef>
                <a:spcPts val="0"/>
              </a:spcBef>
              <a:spcAft>
                <a:spcPts val="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522367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53" name="Google Shape;53;p11"/>
          <p:cNvSpPr/>
          <p:nvPr/>
        </p:nvSpPr>
        <p:spPr>
          <a:xfrm>
            <a:off x="520981" y="506503"/>
            <a:ext cx="11150039" cy="5844995"/>
          </a:xfrm>
          <a:custGeom>
            <a:avLst/>
            <a:gdLst/>
            <a:ahLst/>
            <a:cxnLst/>
            <a:rect l="l" t="t" r="r" b="b"/>
            <a:pathLst>
              <a:path w="285508" h="149667" fill="none" extrusionOk="0">
                <a:moveTo>
                  <a:pt x="252882" y="0"/>
                </a:moveTo>
                <a:lnTo>
                  <a:pt x="13220" y="0"/>
                </a:lnTo>
                <a:lnTo>
                  <a:pt x="13220" y="0"/>
                </a:lnTo>
                <a:lnTo>
                  <a:pt x="11826" y="61"/>
                </a:lnTo>
                <a:lnTo>
                  <a:pt x="10552" y="243"/>
                </a:lnTo>
                <a:lnTo>
                  <a:pt x="9279" y="607"/>
                </a:lnTo>
                <a:lnTo>
                  <a:pt x="8066" y="1031"/>
                </a:lnTo>
                <a:lnTo>
                  <a:pt x="6914" y="1577"/>
                </a:lnTo>
                <a:lnTo>
                  <a:pt x="5822" y="2244"/>
                </a:lnTo>
                <a:lnTo>
                  <a:pt x="4791" y="3032"/>
                </a:lnTo>
                <a:lnTo>
                  <a:pt x="3881" y="3881"/>
                </a:lnTo>
                <a:lnTo>
                  <a:pt x="3032" y="4791"/>
                </a:lnTo>
                <a:lnTo>
                  <a:pt x="2244" y="5822"/>
                </a:lnTo>
                <a:lnTo>
                  <a:pt x="1577" y="6914"/>
                </a:lnTo>
                <a:lnTo>
                  <a:pt x="1031" y="8066"/>
                </a:lnTo>
                <a:lnTo>
                  <a:pt x="607" y="9279"/>
                </a:lnTo>
                <a:lnTo>
                  <a:pt x="243" y="10552"/>
                </a:lnTo>
                <a:lnTo>
                  <a:pt x="61" y="11826"/>
                </a:lnTo>
                <a:lnTo>
                  <a:pt x="0" y="13220"/>
                </a:lnTo>
                <a:lnTo>
                  <a:pt x="0" y="136447"/>
                </a:lnTo>
                <a:lnTo>
                  <a:pt x="0" y="136447"/>
                </a:lnTo>
                <a:lnTo>
                  <a:pt x="61" y="137841"/>
                </a:lnTo>
                <a:lnTo>
                  <a:pt x="243" y="139115"/>
                </a:lnTo>
                <a:lnTo>
                  <a:pt x="607" y="140388"/>
                </a:lnTo>
                <a:lnTo>
                  <a:pt x="1031" y="141601"/>
                </a:lnTo>
                <a:lnTo>
                  <a:pt x="1577" y="142753"/>
                </a:lnTo>
                <a:lnTo>
                  <a:pt x="2244" y="143845"/>
                </a:lnTo>
                <a:lnTo>
                  <a:pt x="3032" y="144876"/>
                </a:lnTo>
                <a:lnTo>
                  <a:pt x="3881" y="145786"/>
                </a:lnTo>
                <a:lnTo>
                  <a:pt x="4791" y="146635"/>
                </a:lnTo>
                <a:lnTo>
                  <a:pt x="5822" y="147423"/>
                </a:lnTo>
                <a:lnTo>
                  <a:pt x="6914" y="148090"/>
                </a:lnTo>
                <a:lnTo>
                  <a:pt x="8066" y="148636"/>
                </a:lnTo>
                <a:lnTo>
                  <a:pt x="9279" y="149060"/>
                </a:lnTo>
                <a:lnTo>
                  <a:pt x="10552" y="149424"/>
                </a:lnTo>
                <a:lnTo>
                  <a:pt x="11826" y="149606"/>
                </a:lnTo>
                <a:lnTo>
                  <a:pt x="13220" y="149667"/>
                </a:lnTo>
                <a:lnTo>
                  <a:pt x="272288" y="149667"/>
                </a:lnTo>
                <a:lnTo>
                  <a:pt x="272288" y="149667"/>
                </a:lnTo>
                <a:lnTo>
                  <a:pt x="273682" y="149606"/>
                </a:lnTo>
                <a:lnTo>
                  <a:pt x="274956" y="149424"/>
                </a:lnTo>
                <a:lnTo>
                  <a:pt x="276229" y="149060"/>
                </a:lnTo>
                <a:lnTo>
                  <a:pt x="277442" y="148636"/>
                </a:lnTo>
                <a:lnTo>
                  <a:pt x="278594" y="148090"/>
                </a:lnTo>
                <a:lnTo>
                  <a:pt x="279686" y="147423"/>
                </a:lnTo>
                <a:lnTo>
                  <a:pt x="280717" y="146635"/>
                </a:lnTo>
                <a:lnTo>
                  <a:pt x="281627" y="145786"/>
                </a:lnTo>
                <a:lnTo>
                  <a:pt x="282476" y="144876"/>
                </a:lnTo>
                <a:lnTo>
                  <a:pt x="283264" y="143845"/>
                </a:lnTo>
                <a:lnTo>
                  <a:pt x="283931" y="142753"/>
                </a:lnTo>
                <a:lnTo>
                  <a:pt x="284477" y="141601"/>
                </a:lnTo>
                <a:lnTo>
                  <a:pt x="284901" y="140388"/>
                </a:lnTo>
                <a:lnTo>
                  <a:pt x="285265" y="139115"/>
                </a:lnTo>
                <a:lnTo>
                  <a:pt x="285447" y="137841"/>
                </a:lnTo>
                <a:lnTo>
                  <a:pt x="285508" y="136447"/>
                </a:lnTo>
                <a:lnTo>
                  <a:pt x="285508" y="32626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28636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ADC17-A92F-4659-A940-9CE9C1A4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778CD-AF77-4F50-BFD4-5026C0802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F4D3C5-34C4-4464-B7B5-604E85DE2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CD14-1F26-4BBE-8121-7923F5CA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9A0509-5F4D-444D-8B9F-FBFFB2F79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263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81425-F6A8-4EFE-A166-025F36DB37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E7C408-128C-4E98-AB10-27B687E5E7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BEBA3-FC2D-4C86-8C5F-F960A43F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0F245-3F56-44F9-B0F5-7F82E04F9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C0CDA-D428-405A-B519-CE734F8D7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0713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E47F1-CB14-4E97-943F-317E7B2E5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C2BB5-AA6F-412C-95C5-DB7662292F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FB547B-8334-4CBC-8092-25D8289E1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D76FEB-4FD2-4053-B68D-B1DC0E0F2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3C36E-AF3F-4B61-A6BE-B37B0E5F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60991-A18A-448F-A894-C6E99EC66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3438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5AD55-3781-45C6-8F4B-B2525C515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C15D3-CF94-4CDC-A30F-CB9B1AE5F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006523-C631-4DA7-A838-6E430EB599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521962B-E7C2-4793-8DF8-AFFADF2EF1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AD2FF0-8D78-4B78-B9FD-184AD38E7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4E6F7D-A645-4639-A67B-02146B81A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FF81B-5FEE-4EF6-AA77-AFFAC414A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38E9EA-0286-4CCD-BBFA-CE8D869C7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0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3710A-3B55-4D6A-A6FA-1F62BF7249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BB34EF-15C7-4685-A917-2F122978D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7468FC-E0B4-4F88-AB16-B19802B05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32106E-5EC2-4D79-8B62-4BF1BDCD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15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8B2950-8A74-418F-A592-E085EFFB5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CB9AF4-E660-4FCE-9B6B-B108DBE71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B385FD-9885-44A5-AF08-B0E19BF82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656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222C5-7CE6-40E5-B45A-421BA568F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EBDEF-0845-49AF-AC0E-B1D08106A4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54B36A-F86B-4FB0-A744-D36E448381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DA90CC-9C1B-4536-AD16-E3BA1190D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76A7C1-9F41-489E-89AB-6B6E2E839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CA0FDF-343E-48D2-A384-CA95A3F0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820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5D121-A467-47B6-9FD1-A7D969A5B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A22299-3761-4901-90CB-60D366A928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DA2FA0-2DBC-4D47-8D46-B1EA285D5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96F68B-28A2-41AF-84C5-A8F86AFC6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306043-6240-4EA9-8FA1-D14627DDE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AA5F4-9CEF-4011-8FB0-539C7A3FD1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7704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F967EB-5557-44B6-B9BD-D817ED0A5A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DF6DF0-6E0E-45B1-AE96-3F6DCEBF3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B9FED-F337-4CDD-A61B-358526D5E9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7BB88-A549-4C65-9577-C8BFA9F1FA2B}" type="datetimeFigureOut">
              <a:rPr lang="en-GB" smtClean="0"/>
              <a:t>05/09/2025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FEC54-9154-4429-950C-1C2A7BE238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EFD34-1F2E-4AA5-A5F3-2A7C8E6746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D7073-284E-4357-A601-3C08251E65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536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29333" y="1189033"/>
            <a:ext cx="91548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00"/>
              <a:buFont typeface="Raleway Thin"/>
              <a:buNone/>
              <a:defRPr sz="5800">
                <a:solidFill>
                  <a:schemeClr val="dk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29333" y="2514601"/>
            <a:ext cx="9154800" cy="315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 algn="ctr">
              <a:buNone/>
              <a:defRPr sz="1733">
                <a:solidFill>
                  <a:schemeClr val="accent1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3098494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80655-B08A-4E46-B702-807E32362E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92D80B-539A-4BFB-B14D-AFD5FA7618C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18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/>
          <p:nvPr/>
        </p:nvSpPr>
        <p:spPr>
          <a:xfrm>
            <a:off x="11151283" y="6186163"/>
            <a:ext cx="399700" cy="381648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29" name="Google Shape;129;p19"/>
          <p:cNvSpPr/>
          <p:nvPr/>
        </p:nvSpPr>
        <p:spPr>
          <a:xfrm rot="2466717">
            <a:off x="11457004" y="243226"/>
            <a:ext cx="555368" cy="53028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30" name="Google Shape;130;p19"/>
          <p:cNvSpPr/>
          <p:nvPr/>
        </p:nvSpPr>
        <p:spPr>
          <a:xfrm rot="-1609245">
            <a:off x="139561" y="195649"/>
            <a:ext cx="399633" cy="38160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31" name="Google Shape;131;p19"/>
          <p:cNvSpPr/>
          <p:nvPr/>
        </p:nvSpPr>
        <p:spPr>
          <a:xfrm rot="2926063">
            <a:off x="619110" y="5977505"/>
            <a:ext cx="299305" cy="285787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32" name="Google Shape;132;p19"/>
          <p:cNvSpPr/>
          <p:nvPr/>
        </p:nvSpPr>
        <p:spPr>
          <a:xfrm rot="-1609158">
            <a:off x="10936321" y="379636"/>
            <a:ext cx="269643" cy="257464"/>
          </a:xfrm>
          <a:custGeom>
            <a:avLst/>
            <a:gdLst/>
            <a:ahLst/>
            <a:cxnLst/>
            <a:rect l="l" t="t" r="r" b="b"/>
            <a:pathLst>
              <a:path w="15144" h="14460" extrusionOk="0">
                <a:moveTo>
                  <a:pt x="7572" y="1"/>
                </a:moveTo>
                <a:lnTo>
                  <a:pt x="7499" y="25"/>
                </a:lnTo>
                <a:lnTo>
                  <a:pt x="7401" y="74"/>
                </a:lnTo>
                <a:lnTo>
                  <a:pt x="7328" y="172"/>
                </a:lnTo>
                <a:lnTo>
                  <a:pt x="7255" y="294"/>
                </a:lnTo>
                <a:lnTo>
                  <a:pt x="5594" y="4104"/>
                </a:lnTo>
                <a:lnTo>
                  <a:pt x="5521" y="4226"/>
                </a:lnTo>
                <a:lnTo>
                  <a:pt x="5398" y="4373"/>
                </a:lnTo>
                <a:lnTo>
                  <a:pt x="5276" y="4495"/>
                </a:lnTo>
                <a:lnTo>
                  <a:pt x="5130" y="4617"/>
                </a:lnTo>
                <a:lnTo>
                  <a:pt x="4983" y="4715"/>
                </a:lnTo>
                <a:lnTo>
                  <a:pt x="4812" y="4788"/>
                </a:lnTo>
                <a:lnTo>
                  <a:pt x="4666" y="4861"/>
                </a:lnTo>
                <a:lnTo>
                  <a:pt x="4495" y="4886"/>
                </a:lnTo>
                <a:lnTo>
                  <a:pt x="392" y="5301"/>
                </a:lnTo>
                <a:lnTo>
                  <a:pt x="245" y="5325"/>
                </a:lnTo>
                <a:lnTo>
                  <a:pt x="123" y="5374"/>
                </a:lnTo>
                <a:lnTo>
                  <a:pt x="50" y="5423"/>
                </a:lnTo>
                <a:lnTo>
                  <a:pt x="1" y="5521"/>
                </a:lnTo>
                <a:lnTo>
                  <a:pt x="1" y="5594"/>
                </a:lnTo>
                <a:lnTo>
                  <a:pt x="25" y="5692"/>
                </a:lnTo>
                <a:lnTo>
                  <a:pt x="74" y="5789"/>
                </a:lnTo>
                <a:lnTo>
                  <a:pt x="196" y="5911"/>
                </a:lnTo>
                <a:lnTo>
                  <a:pt x="3274" y="8647"/>
                </a:lnTo>
                <a:lnTo>
                  <a:pt x="3396" y="8769"/>
                </a:lnTo>
                <a:lnTo>
                  <a:pt x="3493" y="8915"/>
                </a:lnTo>
                <a:lnTo>
                  <a:pt x="3567" y="9086"/>
                </a:lnTo>
                <a:lnTo>
                  <a:pt x="3640" y="9257"/>
                </a:lnTo>
                <a:lnTo>
                  <a:pt x="3689" y="9428"/>
                </a:lnTo>
                <a:lnTo>
                  <a:pt x="3713" y="9599"/>
                </a:lnTo>
                <a:lnTo>
                  <a:pt x="3713" y="9770"/>
                </a:lnTo>
                <a:lnTo>
                  <a:pt x="3689" y="9941"/>
                </a:lnTo>
                <a:lnTo>
                  <a:pt x="2810" y="13995"/>
                </a:lnTo>
                <a:lnTo>
                  <a:pt x="2785" y="14142"/>
                </a:lnTo>
                <a:lnTo>
                  <a:pt x="2810" y="14240"/>
                </a:lnTo>
                <a:lnTo>
                  <a:pt x="2834" y="14337"/>
                </a:lnTo>
                <a:lnTo>
                  <a:pt x="2883" y="14411"/>
                </a:lnTo>
                <a:lnTo>
                  <a:pt x="2981" y="14435"/>
                </a:lnTo>
                <a:lnTo>
                  <a:pt x="3078" y="14459"/>
                </a:lnTo>
                <a:lnTo>
                  <a:pt x="3200" y="14411"/>
                </a:lnTo>
                <a:lnTo>
                  <a:pt x="3322" y="14362"/>
                </a:lnTo>
                <a:lnTo>
                  <a:pt x="6888" y="12261"/>
                </a:lnTo>
                <a:lnTo>
                  <a:pt x="7035" y="12188"/>
                </a:lnTo>
                <a:lnTo>
                  <a:pt x="7206" y="12139"/>
                </a:lnTo>
                <a:lnTo>
                  <a:pt x="7401" y="12115"/>
                </a:lnTo>
                <a:lnTo>
                  <a:pt x="7743" y="12115"/>
                </a:lnTo>
                <a:lnTo>
                  <a:pt x="7938" y="12139"/>
                </a:lnTo>
                <a:lnTo>
                  <a:pt x="8109" y="12188"/>
                </a:lnTo>
                <a:lnTo>
                  <a:pt x="8256" y="12261"/>
                </a:lnTo>
                <a:lnTo>
                  <a:pt x="11822" y="14362"/>
                </a:lnTo>
                <a:lnTo>
                  <a:pt x="11944" y="14411"/>
                </a:lnTo>
                <a:lnTo>
                  <a:pt x="12066" y="14459"/>
                </a:lnTo>
                <a:lnTo>
                  <a:pt x="12164" y="14435"/>
                </a:lnTo>
                <a:lnTo>
                  <a:pt x="12261" y="14411"/>
                </a:lnTo>
                <a:lnTo>
                  <a:pt x="12310" y="14337"/>
                </a:lnTo>
                <a:lnTo>
                  <a:pt x="12335" y="14240"/>
                </a:lnTo>
                <a:lnTo>
                  <a:pt x="12359" y="14142"/>
                </a:lnTo>
                <a:lnTo>
                  <a:pt x="12335" y="13995"/>
                </a:lnTo>
                <a:lnTo>
                  <a:pt x="11455" y="9941"/>
                </a:lnTo>
                <a:lnTo>
                  <a:pt x="11431" y="9770"/>
                </a:lnTo>
                <a:lnTo>
                  <a:pt x="11431" y="9599"/>
                </a:lnTo>
                <a:lnTo>
                  <a:pt x="11455" y="9428"/>
                </a:lnTo>
                <a:lnTo>
                  <a:pt x="11504" y="9257"/>
                </a:lnTo>
                <a:lnTo>
                  <a:pt x="11577" y="9086"/>
                </a:lnTo>
                <a:lnTo>
                  <a:pt x="11651" y="8915"/>
                </a:lnTo>
                <a:lnTo>
                  <a:pt x="11748" y="8769"/>
                </a:lnTo>
                <a:lnTo>
                  <a:pt x="11870" y="8647"/>
                </a:lnTo>
                <a:lnTo>
                  <a:pt x="14948" y="5911"/>
                </a:lnTo>
                <a:lnTo>
                  <a:pt x="15070" y="5789"/>
                </a:lnTo>
                <a:lnTo>
                  <a:pt x="15119" y="5692"/>
                </a:lnTo>
                <a:lnTo>
                  <a:pt x="15143" y="5594"/>
                </a:lnTo>
                <a:lnTo>
                  <a:pt x="15143" y="5521"/>
                </a:lnTo>
                <a:lnTo>
                  <a:pt x="15094" y="5423"/>
                </a:lnTo>
                <a:lnTo>
                  <a:pt x="15021" y="5374"/>
                </a:lnTo>
                <a:lnTo>
                  <a:pt x="14899" y="5325"/>
                </a:lnTo>
                <a:lnTo>
                  <a:pt x="14752" y="5301"/>
                </a:lnTo>
                <a:lnTo>
                  <a:pt x="10649" y="4886"/>
                </a:lnTo>
                <a:lnTo>
                  <a:pt x="10478" y="4861"/>
                </a:lnTo>
                <a:lnTo>
                  <a:pt x="10332" y="4788"/>
                </a:lnTo>
                <a:lnTo>
                  <a:pt x="10161" y="4715"/>
                </a:lnTo>
                <a:lnTo>
                  <a:pt x="10014" y="4617"/>
                </a:lnTo>
                <a:lnTo>
                  <a:pt x="9868" y="4495"/>
                </a:lnTo>
                <a:lnTo>
                  <a:pt x="9746" y="4373"/>
                </a:lnTo>
                <a:lnTo>
                  <a:pt x="9624" y="4226"/>
                </a:lnTo>
                <a:lnTo>
                  <a:pt x="9550" y="4104"/>
                </a:lnTo>
                <a:lnTo>
                  <a:pt x="7890" y="294"/>
                </a:lnTo>
                <a:lnTo>
                  <a:pt x="7816" y="172"/>
                </a:lnTo>
                <a:lnTo>
                  <a:pt x="7743" y="74"/>
                </a:lnTo>
                <a:lnTo>
                  <a:pt x="7645" y="25"/>
                </a:lnTo>
                <a:lnTo>
                  <a:pt x="7572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endParaRPr sz="2400"/>
          </a:p>
        </p:txBody>
      </p:sp>
      <p:sp>
        <p:nvSpPr>
          <p:cNvPr id="133" name="Google Shape;133;p19"/>
          <p:cNvSpPr txBox="1">
            <a:spLocks noGrp="1"/>
          </p:cNvSpPr>
          <p:nvPr>
            <p:ph type="sldNum" idx="12"/>
          </p:nvPr>
        </p:nvSpPr>
        <p:spPr>
          <a:xfrm>
            <a:off x="11472533" y="6120400"/>
            <a:ext cx="719600" cy="737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2</a:t>
            </a:fld>
            <a:endParaRPr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914397" y="890719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accordant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achieve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adamant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ancient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applicable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according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advice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adorable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anti-clockwise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artificial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accountant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advise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aggressive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anti-virus</a:t>
                      </a:r>
                    </a:p>
                  </a:txBody>
                  <a:tcPr marL="121920" marR="121920" marT="60960" marB="6096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assistant</a:t>
                      </a:r>
                    </a:p>
                  </a:txBody>
                  <a:tcPr marL="121920" marR="121920" marT="60960" marB="60960"/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sp>
        <p:nvSpPr>
          <p:cNvPr id="19" name="Google Shape;138;p20"/>
          <p:cNvSpPr txBox="1">
            <a:spLocks/>
          </p:cNvSpPr>
          <p:nvPr/>
        </p:nvSpPr>
        <p:spPr>
          <a:xfrm>
            <a:off x="768762" y="2721629"/>
            <a:ext cx="10703772" cy="1263432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800"/>
              </a:spcBef>
            </a:pPr>
            <a:r>
              <a:rPr lang="en-GB" sz="3333" b="1" dirty="0">
                <a:solidFill>
                  <a:schemeClr val="bg2"/>
                </a:solidFill>
                <a:latin typeface="Raleway Thin" panose="020B0604020202020204" charset="0"/>
              </a:rPr>
              <a:t>Phonemes</a:t>
            </a:r>
          </a:p>
          <a:p>
            <a:pPr>
              <a:spcBef>
                <a:spcPts val="800"/>
              </a:spcBef>
            </a:pPr>
            <a:r>
              <a:rPr lang="en-GB" sz="2133" b="1" dirty="0">
                <a:solidFill>
                  <a:schemeClr val="bg2"/>
                </a:solidFill>
                <a:latin typeface="Raleway Thin" panose="020B0604020202020204" charset="0"/>
              </a:rPr>
              <a:t>Let’s look at each of the words and break them into phonemes (units of sound).</a:t>
            </a:r>
          </a:p>
        </p:txBody>
      </p:sp>
      <p:sp>
        <p:nvSpPr>
          <p:cNvPr id="20" name="Google Shape;93;p16"/>
          <p:cNvSpPr txBox="1">
            <a:spLocks/>
          </p:cNvSpPr>
          <p:nvPr/>
        </p:nvSpPr>
        <p:spPr>
          <a:xfrm>
            <a:off x="914398" y="4472911"/>
            <a:ext cx="3881121" cy="111024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B600"/>
              </a:buClr>
              <a:buSzPts val="1800"/>
              <a:buFont typeface="Raleway Thin"/>
              <a:buChar char="●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B600"/>
              </a:buClr>
              <a:buSzPts val="1800"/>
              <a:buFont typeface="Raleway Thin"/>
              <a:buChar char="○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B600"/>
              </a:buClr>
              <a:buSzPts val="1800"/>
              <a:buFont typeface="Raleway Thin"/>
              <a:buChar char="■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●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○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aleway Thin"/>
              <a:buChar char="■"/>
              <a:defRPr sz="1800" b="0" i="0" u="none" strike="noStrike" cap="none">
                <a:solidFill>
                  <a:schemeClr val="dk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GB" sz="3333" dirty="0">
                <a:solidFill>
                  <a:schemeClr val="tx1"/>
                </a:solidFill>
              </a:rPr>
              <a:t>a cc or d a n t</a:t>
            </a:r>
          </a:p>
        </p:txBody>
      </p:sp>
      <p:sp>
        <p:nvSpPr>
          <p:cNvPr id="3" name="Oval 2"/>
          <p:cNvSpPr/>
          <p:nvPr/>
        </p:nvSpPr>
        <p:spPr>
          <a:xfrm>
            <a:off x="1574800" y="5151120"/>
            <a:ext cx="91440" cy="71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2" name="Oval 21"/>
          <p:cNvSpPr/>
          <p:nvPr/>
        </p:nvSpPr>
        <p:spPr>
          <a:xfrm>
            <a:off x="3073399" y="5151120"/>
            <a:ext cx="91440" cy="71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4" name="Oval 23"/>
          <p:cNvSpPr/>
          <p:nvPr/>
        </p:nvSpPr>
        <p:spPr>
          <a:xfrm>
            <a:off x="3743959" y="5151120"/>
            <a:ext cx="91440" cy="71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5" name="Oval 24"/>
          <p:cNvSpPr/>
          <p:nvPr/>
        </p:nvSpPr>
        <p:spPr>
          <a:xfrm>
            <a:off x="4079239" y="5161281"/>
            <a:ext cx="91440" cy="71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sp>
        <p:nvSpPr>
          <p:cNvPr id="26" name="Oval 25"/>
          <p:cNvSpPr/>
          <p:nvPr/>
        </p:nvSpPr>
        <p:spPr>
          <a:xfrm>
            <a:off x="3408679" y="5161281"/>
            <a:ext cx="91440" cy="7112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/>
          </a:p>
        </p:txBody>
      </p:sp>
      <p:cxnSp>
        <p:nvCxnSpPr>
          <p:cNvPr id="5" name="Straight Connector 4"/>
          <p:cNvCxnSpPr/>
          <p:nvPr/>
        </p:nvCxnSpPr>
        <p:spPr>
          <a:xfrm>
            <a:off x="1940560" y="5196841"/>
            <a:ext cx="2844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489200" y="5196841"/>
            <a:ext cx="28448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Google Shape;138;p20"/>
          <p:cNvSpPr txBox="1">
            <a:spLocks/>
          </p:cNvSpPr>
          <p:nvPr/>
        </p:nvSpPr>
        <p:spPr>
          <a:xfrm>
            <a:off x="5643878" y="4315581"/>
            <a:ext cx="5356733" cy="1671079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800"/>
              </a:spcBef>
            </a:pPr>
            <a:r>
              <a:rPr lang="en-GB" sz="2133" b="1" dirty="0">
                <a:solidFill>
                  <a:schemeClr val="accent2"/>
                </a:solidFill>
                <a:latin typeface="Raleway Thin" panose="020B0604020202020204" charset="0"/>
              </a:rPr>
              <a:t>The dots show 1 sound represented by 1 letter ( 1 grapheme).</a:t>
            </a:r>
          </a:p>
          <a:p>
            <a:pPr>
              <a:spcBef>
                <a:spcPts val="800"/>
              </a:spcBef>
            </a:pPr>
            <a:r>
              <a:rPr lang="en-GB" sz="2133" b="1" dirty="0">
                <a:solidFill>
                  <a:schemeClr val="bg2"/>
                </a:solidFill>
                <a:latin typeface="Raleway Thin" panose="020B0604020202020204" charset="0"/>
              </a:rPr>
              <a:t>The dashes show 1 sound represented by 2 letters (digraph).</a:t>
            </a:r>
            <a:endParaRPr lang="en-GB" sz="2133" dirty="0">
              <a:solidFill>
                <a:schemeClr val="bg2"/>
              </a:solidFill>
              <a:latin typeface="Raleway Thin" panose="020B060402020202020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8;p19"/>
          <p:cNvSpPr txBox="1">
            <a:spLocks noGrp="1"/>
          </p:cNvSpPr>
          <p:nvPr>
            <p:ph type="ctrTitle" idx="4294967295"/>
          </p:nvPr>
        </p:nvSpPr>
        <p:spPr>
          <a:xfrm>
            <a:off x="980301" y="2053303"/>
            <a:ext cx="7776520" cy="154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9600" dirty="0">
                <a:solidFill>
                  <a:schemeClr val="bg1"/>
                </a:solidFill>
              </a:rPr>
              <a:t>Spell</a:t>
            </a:r>
            <a:br>
              <a:rPr lang="en" sz="9600" dirty="0">
                <a:solidFill>
                  <a:schemeClr val="bg1"/>
                </a:solidFill>
              </a:rPr>
            </a:br>
            <a:r>
              <a:rPr lang="en" sz="9600" dirty="0">
                <a:solidFill>
                  <a:schemeClr val="tx1"/>
                </a:solidFill>
              </a:rPr>
              <a:t>it out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36620" y="4101737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attached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bargain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bruise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cemetery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communicate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average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bought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committee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changeable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competition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awkward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brought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cautious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circumstantial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conceive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800" l="9917" r="89669">
                        <a14:foregroundMark x1="46281" y1="48400" x2="46281" y2="48400"/>
                        <a14:foregroundMark x1="38843" y1="38000" x2="38843" y2="38000"/>
                        <a14:foregroundMark x1="52066" y1="35200" x2="52066" y2="35200"/>
                        <a14:foregroundMark x1="63223" y1="38400" x2="63223" y2="38400"/>
                        <a14:foregroundMark x1="73140" y1="47600" x2="73140" y2="47600"/>
                        <a14:foregroundMark x1="62397" y1="51600" x2="62397" y2="51600"/>
                        <a14:foregroundMark x1="75207" y1="59600" x2="75207" y2="59600"/>
                        <a14:foregroundMark x1="71901" y1="70800" x2="71901" y2="70800"/>
                        <a14:foregroundMark x1="63223" y1="79200" x2="63223" y2="79200"/>
                        <a14:foregroundMark x1="55785" y1="72000" x2="55785" y2="72000"/>
                        <a14:foregroundMark x1="43802" y1="73200" x2="43802" y2="73200"/>
                        <a14:foregroundMark x1="51240" y1="72800" x2="51240" y2="72800"/>
                        <a14:foregroundMark x1="51240" y1="70400" x2="51240" y2="70400"/>
                        <a14:foregroundMark x1="51240" y1="82800" x2="51240" y2="82800"/>
                        <a14:foregroundMark x1="37603" y1="79200" x2="37603" y2="79200"/>
                        <a14:foregroundMark x1="30165" y1="70000" x2="30165" y2="70000"/>
                        <a14:foregroundMark x1="26446" y1="59200" x2="26446" y2="59200"/>
                        <a14:foregroundMark x1="29752" y1="46800" x2="29752" y2="46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9279" y="146448"/>
            <a:ext cx="1402315" cy="144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485889" y="5744595"/>
            <a:ext cx="1079142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2667" kern="0" dirty="0">
                <a:solidFill>
                  <a:srgbClr val="FFFFFF"/>
                </a:solidFill>
                <a:latin typeface="Raleway Thin" panose="020B0604020202020204" charset="0"/>
                <a:cs typeface="Arial"/>
                <a:sym typeface="Arial"/>
              </a:rPr>
              <a:t>Day 1</a:t>
            </a:r>
            <a:endParaRPr lang="en-GB" sz="2667" kern="0" dirty="0">
              <a:solidFill>
                <a:srgbClr val="000000"/>
              </a:solidFill>
              <a:latin typeface="Raleway Thin" panose="020B0604020202020204" charset="0"/>
              <a:cs typeface="Arial"/>
              <a:sym typeface="Arial"/>
            </a:endParaRPr>
          </a:p>
        </p:txBody>
      </p:sp>
      <p:pic>
        <p:nvPicPr>
          <p:cNvPr id="10244" name="Picture 4" descr="Pin on Art Design Ideas Di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5133" y1="28750" x2="45133" y2="28750"/>
                        <a14:foregroundMark x1="55600" y1="27125" x2="55600" y2="27125"/>
                        <a14:foregroundMark x1="57867" y1="17938" x2="57867" y2="17938"/>
                        <a14:foregroundMark x1="69933" y1="16313" x2="69933" y2="16313"/>
                        <a14:foregroundMark x1="64067" y1="21500" x2="64067" y2="21500"/>
                        <a14:foregroundMark x1="66267" y1="28625" x2="66267" y2="28625"/>
                        <a14:foregroundMark x1="62867" y1="37938" x2="62867" y2="37938"/>
                        <a14:foregroundMark x1="54733" y1="35375" x2="54733" y2="35375"/>
                        <a14:foregroundMark x1="43200" y1="36500" x2="43200" y2="36500"/>
                        <a14:foregroundMark x1="35800" y1="37000" x2="35800" y2="37000"/>
                        <a14:foregroundMark x1="28933" y1="40688" x2="28933" y2="40688"/>
                        <a14:foregroundMark x1="28733" y1="47313" x2="28733" y2="47313"/>
                        <a14:foregroundMark x1="52533" y1="42188" x2="52533" y2="42188"/>
                        <a14:foregroundMark x1="57533" y1="49750" x2="57533" y2="49750"/>
                        <a14:foregroundMark x1="43067" y1="62063" x2="43067" y2="62063"/>
                        <a14:foregroundMark x1="37667" y1="55750" x2="37667" y2="55750"/>
                        <a14:foregroundMark x1="32333" y1="61063" x2="32333" y2="61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420" r="20471" b="19374"/>
          <a:stretch/>
        </p:blipFill>
        <p:spPr bwMode="auto">
          <a:xfrm>
            <a:off x="6268996" y="-519513"/>
            <a:ext cx="2866768" cy="447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312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8;p19"/>
          <p:cNvSpPr txBox="1">
            <a:spLocks noGrp="1"/>
          </p:cNvSpPr>
          <p:nvPr>
            <p:ph type="ctrTitle" idx="4294967295"/>
          </p:nvPr>
        </p:nvSpPr>
        <p:spPr>
          <a:xfrm>
            <a:off x="980301" y="2053303"/>
            <a:ext cx="7776520" cy="154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9600" dirty="0">
                <a:solidFill>
                  <a:schemeClr val="bg1"/>
                </a:solidFill>
              </a:rPr>
              <a:t>Spell</a:t>
            </a:r>
            <a:br>
              <a:rPr lang="en" sz="9600" dirty="0">
                <a:solidFill>
                  <a:schemeClr val="bg1"/>
                </a:solidFill>
              </a:rPr>
            </a:br>
            <a:r>
              <a:rPr lang="en" sz="9600" dirty="0">
                <a:solidFill>
                  <a:schemeClr val="tx1"/>
                </a:solidFill>
              </a:rPr>
              <a:t>it out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36620" y="4101737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conceived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conscientious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curiosity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deceive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develop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confidential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coordinates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deceit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deceived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device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contentious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cough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deceitful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desperate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devise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800" l="9917" r="89669">
                        <a14:foregroundMark x1="46281" y1="48400" x2="46281" y2="48400"/>
                        <a14:foregroundMark x1="38843" y1="38000" x2="38843" y2="38000"/>
                        <a14:foregroundMark x1="52066" y1="35200" x2="52066" y2="35200"/>
                        <a14:foregroundMark x1="63223" y1="38400" x2="63223" y2="38400"/>
                        <a14:foregroundMark x1="73140" y1="47600" x2="73140" y2="47600"/>
                        <a14:foregroundMark x1="62397" y1="51600" x2="62397" y2="51600"/>
                        <a14:foregroundMark x1="75207" y1="59600" x2="75207" y2="59600"/>
                        <a14:foregroundMark x1="71901" y1="70800" x2="71901" y2="70800"/>
                        <a14:foregroundMark x1="63223" y1="79200" x2="63223" y2="79200"/>
                        <a14:foregroundMark x1="55785" y1="72000" x2="55785" y2="72000"/>
                        <a14:foregroundMark x1="43802" y1="73200" x2="43802" y2="73200"/>
                        <a14:foregroundMark x1="51240" y1="72800" x2="51240" y2="72800"/>
                        <a14:foregroundMark x1="51240" y1="70400" x2="51240" y2="70400"/>
                        <a14:foregroundMark x1="51240" y1="82800" x2="51240" y2="82800"/>
                        <a14:foregroundMark x1="37603" y1="79200" x2="37603" y2="79200"/>
                        <a14:foregroundMark x1="30165" y1="70000" x2="30165" y2="70000"/>
                        <a14:foregroundMark x1="26446" y1="59200" x2="26446" y2="59200"/>
                        <a14:foregroundMark x1="29752" y1="46800" x2="29752" y2="46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9279" y="146448"/>
            <a:ext cx="1402315" cy="144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485889" y="5744595"/>
            <a:ext cx="1079142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2667" kern="0" dirty="0">
                <a:solidFill>
                  <a:srgbClr val="FFFFFF"/>
                </a:solidFill>
                <a:latin typeface="Raleway Thin" panose="020B0604020202020204" charset="0"/>
                <a:cs typeface="Arial"/>
                <a:sym typeface="Arial"/>
              </a:rPr>
              <a:t>Day 1</a:t>
            </a:r>
            <a:endParaRPr lang="en-GB" sz="2667" kern="0" dirty="0">
              <a:solidFill>
                <a:srgbClr val="000000"/>
              </a:solidFill>
              <a:latin typeface="Raleway Thin" panose="020B0604020202020204" charset="0"/>
              <a:cs typeface="Arial"/>
              <a:sym typeface="Arial"/>
            </a:endParaRPr>
          </a:p>
        </p:txBody>
      </p:sp>
      <p:pic>
        <p:nvPicPr>
          <p:cNvPr id="10244" name="Picture 4" descr="Pin on Art Design Ideas Di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5133" y1="28750" x2="45133" y2="28750"/>
                        <a14:foregroundMark x1="55600" y1="27125" x2="55600" y2="27125"/>
                        <a14:foregroundMark x1="57867" y1="17938" x2="57867" y2="17938"/>
                        <a14:foregroundMark x1="69933" y1="16313" x2="69933" y2="16313"/>
                        <a14:foregroundMark x1="64067" y1="21500" x2="64067" y2="21500"/>
                        <a14:foregroundMark x1="66267" y1="28625" x2="66267" y2="28625"/>
                        <a14:foregroundMark x1="62867" y1="37938" x2="62867" y2="37938"/>
                        <a14:foregroundMark x1="54733" y1="35375" x2="54733" y2="35375"/>
                        <a14:foregroundMark x1="43200" y1="36500" x2="43200" y2="36500"/>
                        <a14:foregroundMark x1="35800" y1="37000" x2="35800" y2="37000"/>
                        <a14:foregroundMark x1="28933" y1="40688" x2="28933" y2="40688"/>
                        <a14:foregroundMark x1="28733" y1="47313" x2="28733" y2="47313"/>
                        <a14:foregroundMark x1="52533" y1="42188" x2="52533" y2="42188"/>
                        <a14:foregroundMark x1="57533" y1="49750" x2="57533" y2="49750"/>
                        <a14:foregroundMark x1="43067" y1="62063" x2="43067" y2="62063"/>
                        <a14:foregroundMark x1="37667" y1="55750" x2="37667" y2="55750"/>
                        <a14:foregroundMark x1="32333" y1="61063" x2="32333" y2="61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420" r="20471" b="19374"/>
          <a:stretch/>
        </p:blipFill>
        <p:spPr bwMode="auto">
          <a:xfrm>
            <a:off x="6268996" y="-519513"/>
            <a:ext cx="2866768" cy="447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1174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18;p19"/>
          <p:cNvSpPr txBox="1">
            <a:spLocks noGrp="1"/>
          </p:cNvSpPr>
          <p:nvPr>
            <p:ph type="ctrTitle" idx="4294967295"/>
          </p:nvPr>
        </p:nvSpPr>
        <p:spPr>
          <a:xfrm>
            <a:off x="980301" y="2053303"/>
            <a:ext cx="7776520" cy="154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r>
              <a:rPr lang="en" sz="9600" dirty="0">
                <a:solidFill>
                  <a:schemeClr val="bg1"/>
                </a:solidFill>
              </a:rPr>
              <a:t>Spell</a:t>
            </a:r>
            <a:br>
              <a:rPr lang="en" sz="9600" dirty="0">
                <a:solidFill>
                  <a:schemeClr val="bg1"/>
                </a:solidFill>
              </a:rPr>
            </a:br>
            <a:r>
              <a:rPr lang="en" sz="9600" dirty="0">
                <a:solidFill>
                  <a:schemeClr val="tx1"/>
                </a:solidFill>
              </a:rPr>
              <a:t>it out</a:t>
            </a:r>
            <a:endParaRPr sz="4000" dirty="0">
              <a:solidFill>
                <a:schemeClr val="tx1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836620" y="4101737"/>
          <a:ext cx="10335145" cy="1483359"/>
        </p:xfrm>
        <a:graphic>
          <a:graphicData uri="http://schemas.openxmlformats.org/drawingml/2006/table">
            <a:tbl>
              <a:tblPr firstRow="1" bandRow="1"/>
              <a:tblGrid>
                <a:gridCol w="2067029">
                  <a:extLst>
                    <a:ext uri="{9D8B030D-6E8A-4147-A177-3AD203B41FA5}">
                      <a16:colId xmlns:a16="http://schemas.microsoft.com/office/drawing/2014/main" val="22806335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377751897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995169603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2993459915"/>
                    </a:ext>
                  </a:extLst>
                </a:gridCol>
                <a:gridCol w="2067029">
                  <a:extLst>
                    <a:ext uri="{9D8B030D-6E8A-4147-A177-3AD203B41FA5}">
                      <a16:colId xmlns:a16="http://schemas.microsoft.com/office/drawing/2014/main" val="1558125935"/>
                    </a:ext>
                  </a:extLst>
                </a:gridCol>
              </a:tblGrid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doubt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expectant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fought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gnat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hesitant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080077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enough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fictitious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gnarl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gnaw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impartial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133358"/>
                  </a:ext>
                </a:extLst>
              </a:tr>
              <a:tr h="494453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essential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forcible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gnarled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gracious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Raleway Thin" panose="020B0604020202020204" charset="0"/>
                        </a:rPr>
                        <a:t>incredible</a:t>
                      </a:r>
                    </a:p>
                  </a:txBody>
                  <a:tcPr marL="121920" marR="121920" marT="60960" marB="6096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2567619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4800" l="9917" r="89669">
                        <a14:foregroundMark x1="46281" y1="48400" x2="46281" y2="48400"/>
                        <a14:foregroundMark x1="38843" y1="38000" x2="38843" y2="38000"/>
                        <a14:foregroundMark x1="52066" y1="35200" x2="52066" y2="35200"/>
                        <a14:foregroundMark x1="63223" y1="38400" x2="63223" y2="38400"/>
                        <a14:foregroundMark x1="73140" y1="47600" x2="73140" y2="47600"/>
                        <a14:foregroundMark x1="62397" y1="51600" x2="62397" y2="51600"/>
                        <a14:foregroundMark x1="75207" y1="59600" x2="75207" y2="59600"/>
                        <a14:foregroundMark x1="71901" y1="70800" x2="71901" y2="70800"/>
                        <a14:foregroundMark x1="63223" y1="79200" x2="63223" y2="79200"/>
                        <a14:foregroundMark x1="55785" y1="72000" x2="55785" y2="72000"/>
                        <a14:foregroundMark x1="43802" y1="73200" x2="43802" y2="73200"/>
                        <a14:foregroundMark x1="51240" y1="72800" x2="51240" y2="72800"/>
                        <a14:foregroundMark x1="51240" y1="70400" x2="51240" y2="70400"/>
                        <a14:foregroundMark x1="51240" y1="82800" x2="51240" y2="82800"/>
                        <a14:foregroundMark x1="37603" y1="79200" x2="37603" y2="79200"/>
                        <a14:foregroundMark x1="30165" y1="70000" x2="30165" y2="70000"/>
                        <a14:foregroundMark x1="26446" y1="59200" x2="26446" y2="59200"/>
                        <a14:foregroundMark x1="29752" y1="46800" x2="29752" y2="4680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479279" y="146448"/>
            <a:ext cx="1402315" cy="144867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485889" y="5744595"/>
            <a:ext cx="1079142" cy="5027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" sz="2667" kern="0" dirty="0">
                <a:solidFill>
                  <a:srgbClr val="FFFFFF"/>
                </a:solidFill>
                <a:latin typeface="Raleway Thin" panose="020B0604020202020204" charset="0"/>
                <a:cs typeface="Arial"/>
                <a:sym typeface="Arial"/>
              </a:rPr>
              <a:t>Day 1</a:t>
            </a:r>
            <a:endParaRPr lang="en-GB" sz="2667" kern="0" dirty="0">
              <a:solidFill>
                <a:srgbClr val="000000"/>
              </a:solidFill>
              <a:latin typeface="Raleway Thin" panose="020B0604020202020204" charset="0"/>
              <a:cs typeface="Arial"/>
              <a:sym typeface="Arial"/>
            </a:endParaRPr>
          </a:p>
        </p:txBody>
      </p:sp>
      <p:pic>
        <p:nvPicPr>
          <p:cNvPr id="10244" name="Picture 4" descr="Pin on Art Design Ideas Diy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5133" y1="28750" x2="45133" y2="28750"/>
                        <a14:foregroundMark x1="55600" y1="27125" x2="55600" y2="27125"/>
                        <a14:foregroundMark x1="57867" y1="17938" x2="57867" y2="17938"/>
                        <a14:foregroundMark x1="69933" y1="16313" x2="69933" y2="16313"/>
                        <a14:foregroundMark x1="64067" y1="21500" x2="64067" y2="21500"/>
                        <a14:foregroundMark x1="66267" y1="28625" x2="66267" y2="28625"/>
                        <a14:foregroundMark x1="62867" y1="37938" x2="62867" y2="37938"/>
                        <a14:foregroundMark x1="54733" y1="35375" x2="54733" y2="35375"/>
                        <a14:foregroundMark x1="43200" y1="36500" x2="43200" y2="36500"/>
                        <a14:foregroundMark x1="35800" y1="37000" x2="35800" y2="37000"/>
                        <a14:foregroundMark x1="28933" y1="40688" x2="28933" y2="40688"/>
                        <a14:foregroundMark x1="28733" y1="47313" x2="28733" y2="47313"/>
                        <a14:foregroundMark x1="52533" y1="42188" x2="52533" y2="42188"/>
                        <a14:foregroundMark x1="57533" y1="49750" x2="57533" y2="49750"/>
                        <a14:foregroundMark x1="43067" y1="62063" x2="43067" y2="62063"/>
                        <a14:foregroundMark x1="37667" y1="55750" x2="37667" y2="55750"/>
                        <a14:foregroundMark x1="32333" y1="61063" x2="32333" y2="610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420" r="20471" b="19374"/>
          <a:stretch/>
        </p:blipFill>
        <p:spPr bwMode="auto">
          <a:xfrm>
            <a:off x="6268996" y="-519513"/>
            <a:ext cx="2866768" cy="447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249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823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livia template">
  <a:themeElements>
    <a:clrScheme name="Custom 347">
      <a:dk1>
        <a:srgbClr val="434343"/>
      </a:dk1>
      <a:lt1>
        <a:srgbClr val="FFFFFF"/>
      </a:lt1>
      <a:dk2>
        <a:srgbClr val="666666"/>
      </a:dk2>
      <a:lt2>
        <a:srgbClr val="ECE9E6"/>
      </a:lt2>
      <a:accent1>
        <a:srgbClr val="FFB600"/>
      </a:accent1>
      <a:accent2>
        <a:srgbClr val="FF8400"/>
      </a:accent2>
      <a:accent3>
        <a:srgbClr val="FA5E5E"/>
      </a:accent3>
      <a:accent4>
        <a:srgbClr val="E42A87"/>
      </a:accent4>
      <a:accent5>
        <a:srgbClr val="B143C7"/>
      </a:accent5>
      <a:accent6>
        <a:srgbClr val="7241B4"/>
      </a:accent6>
      <a:hlink>
        <a:srgbClr val="434343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5EB9C9329AD14685BE088921CB941C" ma:contentTypeVersion="19" ma:contentTypeDescription="Create a new document." ma:contentTypeScope="" ma:versionID="116fbbc0a9cc946889959d0f04afebcf">
  <xsd:schema xmlns:xsd="http://www.w3.org/2001/XMLSchema" xmlns:xs="http://www.w3.org/2001/XMLSchema" xmlns:p="http://schemas.microsoft.com/office/2006/metadata/properties" xmlns:ns3="4e69d3f5-ae96-4501-9ea5-1183f7f182a5" xmlns:ns4="fcd6f2c5-5e5b-4bf2-a7ed-e9580f0fd084" targetNamespace="http://schemas.microsoft.com/office/2006/metadata/properties" ma:root="true" ma:fieldsID="c9eeb2bc5ea6b1574456e1eab1520e6a" ns3:_="" ns4:_="">
    <xsd:import namespace="4e69d3f5-ae96-4501-9ea5-1183f7f182a5"/>
    <xsd:import namespace="fcd6f2c5-5e5b-4bf2-a7ed-e9580f0fd0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9d3f5-ae96-4501-9ea5-1183f7f18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d6f2c5-5e5b-4bf2-a7ed-e9580f0fd08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e69d3f5-ae96-4501-9ea5-1183f7f182a5" xsi:nil="true"/>
  </documentManagement>
</p:properties>
</file>

<file path=customXml/itemProps1.xml><?xml version="1.0" encoding="utf-8"?>
<ds:datastoreItem xmlns:ds="http://schemas.openxmlformats.org/officeDocument/2006/customXml" ds:itemID="{D4625908-CC3C-4096-BCF8-147A589853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e69d3f5-ae96-4501-9ea5-1183f7f182a5"/>
    <ds:schemaRef ds:uri="fcd6f2c5-5e5b-4bf2-a7ed-e9580f0fd0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3D400D-6118-4671-8698-A6214C3F4C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09A70B-8479-44C5-8020-25F9E9519B28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fcd6f2c5-5e5b-4bf2-a7ed-e9580f0fd084"/>
    <ds:schemaRef ds:uri="4e69d3f5-ae96-4501-9ea5-1183f7f18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</Words>
  <Application>Microsoft Office PowerPoint</Application>
  <PresentationFormat>Widescreen</PresentationFormat>
  <Paragraphs>72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Raleway Thin</vt:lpstr>
      <vt:lpstr>Office Theme</vt:lpstr>
      <vt:lpstr>Olivia template</vt:lpstr>
      <vt:lpstr>PowerPoint Presentation</vt:lpstr>
      <vt:lpstr>PowerPoint Presentation</vt:lpstr>
      <vt:lpstr>Spell it out</vt:lpstr>
      <vt:lpstr>Spell it out</vt:lpstr>
      <vt:lpstr>Spell it out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Hazlewood</dc:creator>
  <cp:lastModifiedBy>Tom Hazlewood</cp:lastModifiedBy>
  <cp:revision>1</cp:revision>
  <dcterms:created xsi:type="dcterms:W3CDTF">2025-09-05T17:03:35Z</dcterms:created>
  <dcterms:modified xsi:type="dcterms:W3CDTF">2025-09-05T17:04:28Z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0x010100B25EB9C9329AD14685BE088921CB941C</vt:lpwstr>
  </property>
</Properties>
</file>