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2" r:id="rId4"/>
    <p:sldId id="258" r:id="rId5"/>
    <p:sldId id="273" r:id="rId6"/>
    <p:sldId id="259" r:id="rId7"/>
    <p:sldId id="262" r:id="rId8"/>
    <p:sldId id="27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0A81D03-3535-48DB-AB48-826213323EA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E1BA660-5A60-4192-AAE0-C031E6E467AD}" type="datetimeFigureOut">
              <a:rPr lang="en-GB" smtClean="0"/>
              <a:t>12/10/2018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teracyshe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iPads and e-learning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8</a:t>
            </a:r>
            <a:r>
              <a:rPr lang="en-GB" baseline="30000" dirty="0"/>
              <a:t>th</a:t>
            </a:r>
            <a:r>
              <a:rPr lang="en-GB" dirty="0"/>
              <a:t> October </a:t>
            </a:r>
          </a:p>
        </p:txBody>
      </p:sp>
    </p:spTree>
    <p:extLst>
      <p:ext uri="{BB962C8B-B14F-4D97-AF65-F5344CB8AC3E}">
        <p14:creationId xmlns:p14="http://schemas.microsoft.com/office/powerpoint/2010/main" val="2176981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Twitter Reviews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7861"/>
              </p:ext>
            </p:extLst>
          </p:nvPr>
        </p:nvGraphicFramePr>
        <p:xfrm>
          <a:off x="539550" y="1988838"/>
          <a:ext cx="7776860" cy="35283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8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884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440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7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have a look at some of the key apps that will help all children make progress in all lessons.</a:t>
            </a:r>
          </a:p>
          <a:p>
            <a:r>
              <a:rPr lang="en-GB" dirty="0"/>
              <a:t>Share any good practise.</a:t>
            </a:r>
          </a:p>
          <a:p>
            <a:r>
              <a:rPr lang="en-GB" dirty="0"/>
              <a:t>Ask any questions.</a:t>
            </a:r>
          </a:p>
        </p:txBody>
      </p:sp>
    </p:spTree>
    <p:extLst>
      <p:ext uri="{BB962C8B-B14F-4D97-AF65-F5344CB8AC3E}">
        <p14:creationId xmlns:p14="http://schemas.microsoft.com/office/powerpoint/2010/main" val="420731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37FB-1BB9-4193-B224-32B9DE1B4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Curriculum	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24BB50-8057-4C16-9851-616814BA7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942092"/>
              </p:ext>
            </p:extLst>
          </p:nvPr>
        </p:nvGraphicFramePr>
        <p:xfrm>
          <a:off x="179512" y="1196752"/>
          <a:ext cx="7897688" cy="5540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521489630"/>
                    </a:ext>
                  </a:extLst>
                </a:gridCol>
                <a:gridCol w="2536552">
                  <a:extLst>
                    <a:ext uri="{9D8B030D-6E8A-4147-A177-3AD203B41FA5}">
                      <a16:colId xmlns:a16="http://schemas.microsoft.com/office/drawing/2014/main" val="338625913"/>
                    </a:ext>
                  </a:extLst>
                </a:gridCol>
                <a:gridCol w="2536552">
                  <a:extLst>
                    <a:ext uri="{9D8B030D-6E8A-4147-A177-3AD203B41FA5}">
                      <a16:colId xmlns:a16="http://schemas.microsoft.com/office/drawing/2014/main" val="3049494262"/>
                    </a:ext>
                  </a:extLst>
                </a:gridCol>
                <a:gridCol w="2536552">
                  <a:extLst>
                    <a:ext uri="{9D8B030D-6E8A-4147-A177-3AD203B41FA5}">
                      <a16:colId xmlns:a16="http://schemas.microsoft.com/office/drawing/2014/main" val="809264021"/>
                    </a:ext>
                  </a:extLst>
                </a:gridCol>
              </a:tblGrid>
              <a:tr h="41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CS</a:t>
                      </a:r>
                      <a:endParaRPr lang="en-GB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(Programming)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IT</a:t>
                      </a:r>
                      <a:endParaRPr lang="en-GB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(Using skills)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DL</a:t>
                      </a:r>
                      <a:endParaRPr lang="en-GB" sz="10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(e-safety)</a:t>
                      </a:r>
                      <a:endParaRPr lang="en-GB" sz="105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extLst>
                  <a:ext uri="{0D108BD9-81ED-4DB2-BD59-A6C34878D82A}">
                    <a16:rowId xmlns:a16="http://schemas.microsoft.com/office/drawing/2014/main" val="1763158233"/>
                  </a:ext>
                </a:extLst>
              </a:tr>
              <a:tr h="806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GB" sz="9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understand and use algorithms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create simple programs in an app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use technology to create and store digital content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use apps that help me learn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explain where to go for help when something on the Internet worries me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talk about uses of technology outside of school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type my name including a capital letter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extLst>
                  <a:ext uri="{0D108BD9-81ED-4DB2-BD59-A6C34878D82A}">
                    <a16:rowId xmlns:a16="http://schemas.microsoft.com/office/drawing/2014/main" val="4084886138"/>
                  </a:ext>
                </a:extLst>
              </a:tr>
              <a:tr h="806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understand that programs run by following precise instructions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‘debug’ simple programs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predict the behaviour of simple programs</a:t>
                      </a:r>
                      <a:endParaRPr lang="en-GB" sz="105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use technology to </a:t>
                      </a:r>
                      <a:r>
                        <a:rPr lang="en-GB" sz="900" dirty="0">
                          <a:effectLst/>
                        </a:rPr>
                        <a:t>organise</a:t>
                      </a:r>
                      <a:r>
                        <a:rPr lang="en-US" sz="900" dirty="0">
                          <a:effectLst/>
                        </a:rPr>
                        <a:t> and manipulate digital content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use a variety of software to accomplish given goals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use apps alongside my other school work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understand the need for rules to stay safe online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use technology respectfully and responsibly</a:t>
                      </a:r>
                      <a:endParaRPr lang="en-GB" sz="105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extLst>
                  <a:ext uri="{0D108BD9-81ED-4DB2-BD59-A6C34878D82A}">
                    <a16:rowId xmlns:a16="http://schemas.microsoft.com/office/drawing/2014/main" val="768318155"/>
                  </a:ext>
                </a:extLst>
              </a:tr>
              <a:tr h="1290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create programs that accomplish specific goals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work with various forms of input 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work with various forms of output</a:t>
                      </a:r>
                      <a:endParaRPr lang="en-GB" sz="105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use the Internet  effectively, including search technologies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collect and present information using technology 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design and create animation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understand what personal information is and that it is best to keep it off the Internet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identify a range of ways to report concerns about contact and content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type to achieve a specific goal, including punctuation.</a:t>
                      </a:r>
                      <a:endParaRPr lang="en-GB" sz="105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extLst>
                  <a:ext uri="{0D108BD9-81ED-4DB2-BD59-A6C34878D82A}">
                    <a16:rowId xmlns:a16="http://schemas.microsoft.com/office/drawing/2014/main" val="1197591405"/>
                  </a:ext>
                </a:extLst>
              </a:tr>
              <a:tr h="967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work with variables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debug and improve programs that accomplish specific goals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use repetition and selection in programs</a:t>
                      </a:r>
                      <a:r>
                        <a:rPr lang="ja-JP" sz="900">
                          <a:effectLst/>
                        </a:rPr>
                        <a:t> 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understand how computer networks provide multiple services, such as the World Wide Web</a:t>
                      </a:r>
                      <a:endParaRPr lang="en-GB" sz="105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collect and analyse data</a:t>
                      </a:r>
                      <a:r>
                        <a:rPr lang="ja-JP" sz="900">
                          <a:effectLst/>
                        </a:rPr>
                        <a:t> </a:t>
                      </a:r>
                      <a:r>
                        <a:rPr lang="en-US" sz="900">
                          <a:effectLst/>
                        </a:rPr>
                        <a:t> using technology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create / record music / sound with technology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create video as part of my wider learning</a:t>
                      </a:r>
                      <a:endParaRPr lang="en-GB" sz="105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be discerning in evaluating digital content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understand the concept of cyber bullying and what to do if I think it is occurring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recognize acceptable/ unacceptable online </a:t>
                      </a:r>
                      <a:r>
                        <a:rPr lang="en-US" sz="900" dirty="0" err="1">
                          <a:effectLst/>
                        </a:rPr>
                        <a:t>behaviour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extLst>
                  <a:ext uri="{0D108BD9-81ED-4DB2-BD59-A6C34878D82A}">
                    <a16:rowId xmlns:a16="http://schemas.microsoft.com/office/drawing/2014/main" val="1942061782"/>
                  </a:ext>
                </a:extLst>
              </a:tr>
              <a:tr h="967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create variables that calculate new values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appreciate how search results are selected and ranked 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control or simulate physical systems</a:t>
                      </a:r>
                      <a:endParaRPr lang="en-GB" sz="105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combine a variety of software to accomplish given goals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edit and improve a piece of digital music or sound</a:t>
                      </a:r>
                      <a:endParaRPr lang="en-GB" sz="105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>
                          <a:effectLst/>
                        </a:rPr>
                        <a:t>I can edit video, bringing together different media elements for purposeful effect</a:t>
                      </a:r>
                      <a:endParaRPr lang="en-GB" sz="105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respond to e-safety scenarios with sensible advice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can explain the concept of a ‘digital footprint’ and the problems it can create</a:t>
                      </a:r>
                      <a:endParaRPr lang="en-GB" sz="105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</a:rPr>
                        <a:t>I understand the opportunities computer networks offer for communication and collaboration</a:t>
                      </a:r>
                      <a:endParaRPr lang="en-GB" sz="105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955" marR="51955" marT="0" marB="0" anchor="ctr"/>
                </a:tc>
                <a:extLst>
                  <a:ext uri="{0D108BD9-81ED-4DB2-BD59-A6C34878D82A}">
                    <a16:rowId xmlns:a16="http://schemas.microsoft.com/office/drawing/2014/main" val="2091505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98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apps for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iMovie</a:t>
            </a:r>
          </a:p>
          <a:p>
            <a:r>
              <a:rPr lang="en-GB" dirty="0" err="1"/>
              <a:t>Garageband</a:t>
            </a:r>
            <a:r>
              <a:rPr lang="en-GB" dirty="0"/>
              <a:t>.</a:t>
            </a:r>
          </a:p>
          <a:p>
            <a:r>
              <a:rPr lang="en-GB" dirty="0"/>
              <a:t>Explain Everything</a:t>
            </a:r>
          </a:p>
          <a:p>
            <a:r>
              <a:rPr lang="en-GB" dirty="0"/>
              <a:t>Adobe Spark</a:t>
            </a:r>
          </a:p>
          <a:p>
            <a:r>
              <a:rPr lang="en-GB" dirty="0"/>
              <a:t>Book Creator</a:t>
            </a:r>
          </a:p>
          <a:p>
            <a:r>
              <a:rPr lang="en-GB" dirty="0" err="1"/>
              <a:t>Morfo</a:t>
            </a:r>
            <a:r>
              <a:rPr lang="en-GB" dirty="0"/>
              <a:t> 3D Face Booth</a:t>
            </a:r>
          </a:p>
          <a:p>
            <a:r>
              <a:rPr lang="en-GB" dirty="0"/>
              <a:t>Pic Collage</a:t>
            </a:r>
          </a:p>
          <a:p>
            <a:r>
              <a:rPr lang="en-GB" dirty="0"/>
              <a:t>Insta Emoji</a:t>
            </a:r>
          </a:p>
          <a:p>
            <a:r>
              <a:rPr lang="en-GB" dirty="0" err="1"/>
              <a:t>Keezy</a:t>
            </a:r>
            <a:endParaRPr lang="en-GB" dirty="0"/>
          </a:p>
          <a:p>
            <a:r>
              <a:rPr lang="en-GB" dirty="0" err="1"/>
              <a:t>Kahoot</a:t>
            </a:r>
            <a:r>
              <a:rPr lang="en-GB" dirty="0"/>
              <a:t>!</a:t>
            </a:r>
          </a:p>
          <a:p>
            <a:r>
              <a:rPr lang="en-GB" dirty="0"/>
              <a:t>MSQRD</a:t>
            </a:r>
          </a:p>
          <a:p>
            <a:r>
              <a:rPr lang="en-GB" dirty="0"/>
              <a:t>Figment AI</a:t>
            </a:r>
          </a:p>
        </p:txBody>
      </p:sp>
    </p:spTree>
    <p:extLst>
      <p:ext uri="{BB962C8B-B14F-4D97-AF65-F5344CB8AC3E}">
        <p14:creationId xmlns:p14="http://schemas.microsoft.com/office/powerpoint/2010/main" val="194288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99A8-540B-4509-8CDF-BA0E68BC4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Kahoot!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4BF6E-346B-4277-9062-325BA8A06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Superb survey/ quiz app. </a:t>
            </a:r>
          </a:p>
          <a:p>
            <a:r>
              <a:rPr lang="en-GB" dirty="0"/>
              <a:t>Free to use and comes with access to thousands of teacher created activities (treat with a pinch of salt!)</a:t>
            </a:r>
          </a:p>
          <a:p>
            <a:endParaRPr lang="en-GB" dirty="0"/>
          </a:p>
          <a:p>
            <a:r>
              <a:rPr lang="en-GB" dirty="0"/>
              <a:t>Try one:</a:t>
            </a:r>
          </a:p>
          <a:p>
            <a:r>
              <a:rPr lang="en-GB" sz="4000" dirty="0"/>
              <a:t>Go to Kahoot.it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1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using iPads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Beat Siri</a:t>
            </a:r>
          </a:p>
          <a:p>
            <a:r>
              <a:rPr lang="en-GB" dirty="0"/>
              <a:t>Emoji Story Telling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Emoji Maths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B35BC9-9928-4E0E-9D56-33D6F80E099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978" y="2420888"/>
            <a:ext cx="4658444" cy="1121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531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Emojis</a:t>
            </a:r>
            <a:r>
              <a:rPr lang="en-GB" dirty="0"/>
              <a:t> – 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pictures in pictograms (import the graph blank into pages or create one in numbers)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Write some word problems and message them to a friend…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20888"/>
            <a:ext cx="4327525" cy="158417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869160"/>
            <a:ext cx="3672408" cy="14401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008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A3A2-9AC4-4347-AEFA-09CE3B8F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Plickers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1DB26-B218-4C9A-B689-380D205BE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Interactive voting tool. </a:t>
            </a:r>
          </a:p>
          <a:p>
            <a:r>
              <a:rPr lang="en-GB" dirty="0"/>
              <a:t>Free account and then you can create lots of interactive quizzes.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0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Guided Reading - Videos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0D04B9-EAF7-49D7-B1CD-37FBFA1DE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videos from </a:t>
            </a:r>
            <a:r>
              <a:rPr lang="en-GB" dirty="0">
                <a:hlinkClick r:id="rId2"/>
              </a:rPr>
              <a:t>www.literacyshed.com</a:t>
            </a:r>
            <a:endParaRPr lang="en-GB" dirty="0"/>
          </a:p>
          <a:p>
            <a:r>
              <a:rPr lang="en-GB" dirty="0"/>
              <a:t>Pause and ask questions to test the </a:t>
            </a:r>
            <a:r>
              <a:rPr lang="en-GB"/>
              <a:t>VIPERS criteria for questioning. </a:t>
            </a:r>
          </a:p>
        </p:txBody>
      </p:sp>
    </p:spTree>
    <p:extLst>
      <p:ext uri="{BB962C8B-B14F-4D97-AF65-F5344CB8AC3E}">
        <p14:creationId xmlns:p14="http://schemas.microsoft.com/office/powerpoint/2010/main" val="858714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348</TotalTime>
  <Words>531</Words>
  <Application>Microsoft Office PowerPoint</Application>
  <PresentationFormat>On-screen Show (4:3)</PresentationFormat>
  <Paragraphs>250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Mincho</vt:lpstr>
      <vt:lpstr>Arial</vt:lpstr>
      <vt:lpstr>Calibri</vt:lpstr>
      <vt:lpstr>Cambria</vt:lpstr>
      <vt:lpstr>Comic Sans MS</vt:lpstr>
      <vt:lpstr>Symbol</vt:lpstr>
      <vt:lpstr>Times New Roman</vt:lpstr>
      <vt:lpstr>Adjacency</vt:lpstr>
      <vt:lpstr>iPads and e-learning</vt:lpstr>
      <vt:lpstr>Aims</vt:lpstr>
      <vt:lpstr>Curriculum  </vt:lpstr>
      <vt:lpstr>Key apps for learning</vt:lpstr>
      <vt:lpstr>Kahoot!</vt:lpstr>
      <vt:lpstr>Activities using iPads</vt:lpstr>
      <vt:lpstr>Emojis – Maths</vt:lpstr>
      <vt:lpstr>Plickers</vt:lpstr>
      <vt:lpstr>Guided Reading - Videos</vt:lpstr>
      <vt:lpstr>Twitter Reviews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iPads and e-learning</dc:title>
  <dc:creator>Work</dc:creator>
  <cp:lastModifiedBy>Headteacher (Polruan Primary Academy)</cp:lastModifiedBy>
  <cp:revision>12</cp:revision>
  <dcterms:created xsi:type="dcterms:W3CDTF">2015-05-31T19:57:24Z</dcterms:created>
  <dcterms:modified xsi:type="dcterms:W3CDTF">2018-10-12T12:40:55Z</dcterms:modified>
</cp:coreProperties>
</file>